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7" r:id="rId4"/>
    <p:sldId id="261" r:id="rId5"/>
    <p:sldId id="262" r:id="rId6"/>
    <p:sldId id="263"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62" d="100"/>
          <a:sy n="62" d="100"/>
        </p:scale>
        <p:origin x="4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eg>
</file>

<file path=ppt/media/image3.jp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8FA3298-4B39-4F98-9D07-C4774F7A842B}" type="datetimeFigureOut">
              <a:rPr lang="en-US" smtClean="0"/>
              <a:t>10/29/2020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1894835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FA3298-4B39-4F98-9D07-C4774F7A842B}" type="datetimeFigureOut">
              <a:rPr lang="en-US" smtClean="0"/>
              <a:t>10/29/2020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1068794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FA3298-4B39-4F98-9D07-C4774F7A842B}" type="datetimeFigureOut">
              <a:rPr lang="en-US" smtClean="0"/>
              <a:t>10/29/2020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15758825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FA3298-4B39-4F98-9D07-C4774F7A842B}" type="datetimeFigureOut">
              <a:rPr lang="en-US" smtClean="0"/>
              <a:t>10/29/2020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271908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8FA3298-4B39-4F98-9D07-C4774F7A842B}" type="datetimeFigureOut">
              <a:rPr lang="en-US" smtClean="0"/>
              <a:t>10/29/2020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1912844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8FA3298-4B39-4F98-9D07-C4774F7A842B}" type="datetimeFigureOut">
              <a:rPr lang="en-US" smtClean="0"/>
              <a:t>10/29/2020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2291020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8FA3298-4B39-4F98-9D07-C4774F7A842B}" type="datetimeFigureOut">
              <a:rPr lang="en-US" smtClean="0"/>
              <a:t>10/29/2020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3785235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8FA3298-4B39-4F98-9D07-C4774F7A842B}" type="datetimeFigureOut">
              <a:rPr lang="en-US" smtClean="0"/>
              <a:t>10/29/2020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2086007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FA3298-4B39-4F98-9D07-C4774F7A842B}" type="datetimeFigureOut">
              <a:rPr lang="en-US" smtClean="0"/>
              <a:t>10/29/2020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2563819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8FA3298-4B39-4F98-9D07-C4774F7A842B}" type="datetimeFigureOut">
              <a:rPr lang="en-US" smtClean="0"/>
              <a:t>10/29/2020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3172738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8FA3298-4B39-4F98-9D07-C4774F7A842B}" type="datetimeFigureOut">
              <a:rPr lang="en-US" smtClean="0"/>
              <a:t>10/29/2020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CEB341-B3B7-4F30-B55A-57025304ABD6}" type="slidenum">
              <a:rPr lang="en-US" smtClean="0"/>
              <a:t>‹#›</a:t>
            </a:fld>
            <a:endParaRPr lang="en-US"/>
          </a:p>
        </p:txBody>
      </p:sp>
    </p:spTree>
    <p:extLst>
      <p:ext uri="{BB962C8B-B14F-4D97-AF65-F5344CB8AC3E}">
        <p14:creationId xmlns:p14="http://schemas.microsoft.com/office/powerpoint/2010/main" val="3427542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FA3298-4B39-4F98-9D07-C4774F7A842B}" type="datetimeFigureOut">
              <a:rPr lang="en-US" smtClean="0"/>
              <a:t>10/29/2020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CEB341-B3B7-4F30-B55A-57025304ABD6}" type="slidenum">
              <a:rPr lang="en-US" smtClean="0"/>
              <a:t>‹#›</a:t>
            </a:fld>
            <a:endParaRPr lang="en-US"/>
          </a:p>
        </p:txBody>
      </p:sp>
    </p:spTree>
    <p:extLst>
      <p:ext uri="{BB962C8B-B14F-4D97-AF65-F5344CB8AC3E}">
        <p14:creationId xmlns:p14="http://schemas.microsoft.com/office/powerpoint/2010/main" val="2063645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0" r="-10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74194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37995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93964" y="193964"/>
            <a:ext cx="10321636" cy="6539345"/>
          </a:xfrm>
        </p:spPr>
        <p:txBody>
          <a:bodyPr>
            <a:noAutofit/>
          </a:bodyPr>
          <a:lstStyle/>
          <a:p>
            <a:pPr marL="0" indent="0" algn="just" fontAlgn="base">
              <a:buNone/>
            </a:pPr>
            <a:r>
              <a:rPr lang="en-US" sz="2100" dirty="0" smtClean="0">
                <a:solidFill>
                  <a:schemeClr val="bg1"/>
                </a:solidFill>
                <a:latin typeface="Times New Roman" panose="02020603050405020304" pitchFamily="18" charset="0"/>
                <a:cs typeface="Times New Roman" panose="02020603050405020304" pitchFamily="18" charset="0"/>
              </a:rPr>
              <a:t>	</a:t>
            </a:r>
            <a:r>
              <a:rPr lang="en-US" sz="2100" dirty="0" smtClean="0">
                <a:latin typeface="Times New Roman" panose="02020603050405020304" pitchFamily="18" charset="0"/>
                <a:cs typeface="Times New Roman" panose="02020603050405020304" pitchFamily="18" charset="0"/>
              </a:rPr>
              <a:t>The book begins at King's Cross Station, with Harry's and Hermione’s respective children—</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Potter and Rose Granger-</a:t>
            </a:r>
            <a:r>
              <a:rPr lang="en-US" sz="2100" dirty="0" err="1" smtClean="0">
                <a:latin typeface="Times New Roman" panose="02020603050405020304" pitchFamily="18" charset="0"/>
                <a:cs typeface="Times New Roman" panose="02020603050405020304" pitchFamily="18" charset="0"/>
              </a:rPr>
              <a:t>Weasley</a:t>
            </a:r>
            <a:r>
              <a:rPr lang="en-US" sz="2100" dirty="0" smtClean="0">
                <a:latin typeface="Times New Roman" panose="02020603050405020304" pitchFamily="18" charset="0"/>
                <a:cs typeface="Times New Roman" panose="02020603050405020304" pitchFamily="18" charset="0"/>
              </a:rPr>
              <a:t>—going off to Hogwarts for the first time.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is afraid that he will break the family tradition and be sorted into </a:t>
            </a:r>
            <a:r>
              <a:rPr lang="en-US" sz="2100" dirty="0" err="1" smtClean="0">
                <a:latin typeface="Times New Roman" panose="02020603050405020304" pitchFamily="18" charset="0"/>
                <a:cs typeface="Times New Roman" panose="02020603050405020304" pitchFamily="18" charset="0"/>
              </a:rPr>
              <a:t>Slytherin</a:t>
            </a:r>
            <a:r>
              <a:rPr lang="en-US" sz="2100" dirty="0" smtClean="0">
                <a:latin typeface="Times New Roman" panose="02020603050405020304" pitchFamily="18" charset="0"/>
                <a:cs typeface="Times New Roman" panose="02020603050405020304" pitchFamily="18" charset="0"/>
              </a:rPr>
              <a:t> rather than Gryffindor. On the Hogwarts Express,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makes friends with Scorpius Malfoy, the son of Draco Malfoy. Scorpius is sorted into </a:t>
            </a:r>
            <a:r>
              <a:rPr lang="en-US" sz="2100" dirty="0" err="1" smtClean="0">
                <a:latin typeface="Times New Roman" panose="02020603050405020304" pitchFamily="18" charset="0"/>
                <a:cs typeface="Times New Roman" panose="02020603050405020304" pitchFamily="18" charset="0"/>
              </a:rPr>
              <a:t>Slytherin</a:t>
            </a:r>
            <a:r>
              <a:rPr lang="en-US" sz="2100" dirty="0" smtClean="0">
                <a:latin typeface="Times New Roman" panose="02020603050405020304" pitchFamily="18" charset="0"/>
                <a:cs typeface="Times New Roman" panose="02020603050405020304" pitchFamily="18" charset="0"/>
              </a:rPr>
              <a:t>, then in a complete surprise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Potter is sorted into </a:t>
            </a:r>
            <a:r>
              <a:rPr lang="en-US" sz="2100" dirty="0" err="1" smtClean="0">
                <a:latin typeface="Times New Roman" panose="02020603050405020304" pitchFamily="18" charset="0"/>
                <a:cs typeface="Times New Roman" panose="02020603050405020304" pitchFamily="18" charset="0"/>
              </a:rPr>
              <a:t>Slytherin</a:t>
            </a:r>
            <a:r>
              <a:rPr lang="en-US" sz="2100" dirty="0" smtClean="0">
                <a:latin typeface="Times New Roman" panose="02020603050405020304" pitchFamily="18" charset="0"/>
                <a:cs typeface="Times New Roman" panose="02020603050405020304" pitchFamily="18" charset="0"/>
              </a:rPr>
              <a:t>. Rose is sorted into Gryffindor and becomes popular as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shows no particular magical aptitude, thus widening the distance between her and her cousin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Scorpius and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are friends, but rumors about Scorpius's birth cause him to be an outcast.</a:t>
            </a:r>
          </a:p>
          <a:p>
            <a:pPr marL="0" indent="0" algn="just" fontAlgn="base">
              <a:buNone/>
            </a:pPr>
            <a:r>
              <a:rPr lang="en-US" sz="2100" dirty="0" smtClean="0">
                <a:latin typeface="Times New Roman" panose="02020603050405020304" pitchFamily="18" charset="0"/>
                <a:cs typeface="Times New Roman" panose="02020603050405020304" pitchFamily="18" charset="0"/>
              </a:rPr>
              <a:t>	Draco Malfoy is tormented by rumors that Voldemort used a Time-Turner to impregnate his wife Astoria to give birth to Scorpius. He asks Harry Potter for a statement that all Time-Turners have all been destroyed. Harry is then visited by Amos </a:t>
            </a:r>
            <a:r>
              <a:rPr lang="en-US" sz="2100" dirty="0" err="1" smtClean="0">
                <a:latin typeface="Times New Roman" panose="02020603050405020304" pitchFamily="18" charset="0"/>
                <a:cs typeface="Times New Roman" panose="02020603050405020304" pitchFamily="18" charset="0"/>
              </a:rPr>
              <a:t>Diggory</a:t>
            </a:r>
            <a:r>
              <a:rPr lang="en-US" sz="2100" dirty="0" smtClean="0">
                <a:latin typeface="Times New Roman" panose="02020603050405020304" pitchFamily="18" charset="0"/>
                <a:cs typeface="Times New Roman" panose="02020603050405020304" pitchFamily="18" charset="0"/>
              </a:rPr>
              <a:t> and his niece Delphi, who each want Harry to go back in time to the </a:t>
            </a:r>
            <a:r>
              <a:rPr lang="en-US" sz="2100" dirty="0" err="1" smtClean="0">
                <a:latin typeface="Times New Roman" panose="02020603050405020304" pitchFamily="18" charset="0"/>
                <a:cs typeface="Times New Roman" panose="02020603050405020304" pitchFamily="18" charset="0"/>
              </a:rPr>
              <a:t>Triwizard</a:t>
            </a:r>
            <a:r>
              <a:rPr lang="en-US" sz="2100" dirty="0" smtClean="0">
                <a:latin typeface="Times New Roman" panose="02020603050405020304" pitchFamily="18" charset="0"/>
                <a:cs typeface="Times New Roman" panose="02020603050405020304" pitchFamily="18" charset="0"/>
              </a:rPr>
              <a:t> tournament and save his son, Cedric, since he was an innocent victim of Lord Voldemort.</a:t>
            </a:r>
          </a:p>
          <a:p>
            <a:pPr marL="0" indent="0" algn="just" fontAlgn="base">
              <a:buNone/>
            </a:pPr>
            <a:r>
              <a:rPr lang="en-US" sz="2100" dirty="0" smtClean="0">
                <a:latin typeface="Times New Roman" panose="02020603050405020304" pitchFamily="18" charset="0"/>
                <a:cs typeface="Times New Roman" panose="02020603050405020304" pitchFamily="18" charset="0"/>
              </a:rPr>
              <a:t>	Over a holiday, Harry arrives to give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a present: his own baby blanket. The gesture feels empty;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and Harry argue about </a:t>
            </a:r>
            <a:r>
              <a:rPr lang="en-US" sz="2100" dirty="0" err="1" smtClean="0">
                <a:latin typeface="Times New Roman" panose="02020603050405020304" pitchFamily="18" charset="0"/>
                <a:cs typeface="Times New Roman" panose="02020603050405020304" pitchFamily="18" charset="0"/>
              </a:rPr>
              <a:t>Albus’s</a:t>
            </a:r>
            <a:r>
              <a:rPr lang="en-US" sz="2100" dirty="0" smtClean="0">
                <a:latin typeface="Times New Roman" panose="02020603050405020304" pitchFamily="18" charset="0"/>
                <a:cs typeface="Times New Roman" panose="02020603050405020304" pitchFamily="18" charset="0"/>
              </a:rPr>
              <a:t> difficulties at school and Harry says he sometimes wishes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wasn’t his son.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leaves to go back to Hogwarts and Harry’s scar begins to hurt for the first time in nineteen years.</a:t>
            </a:r>
          </a:p>
          <a:p>
            <a:pPr marL="0" indent="0" algn="just" fontAlgn="base">
              <a:buNone/>
            </a:pPr>
            <a:r>
              <a:rPr lang="en-US" sz="2100" dirty="0" smtClean="0">
                <a:latin typeface="Times New Roman" panose="02020603050405020304" pitchFamily="18" charset="0"/>
                <a:cs typeface="Times New Roman" panose="02020603050405020304" pitchFamily="18" charset="0"/>
              </a:rPr>
              <a:t>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and Scorpius offer to help Amos and Delphi </a:t>
            </a:r>
            <a:r>
              <a:rPr lang="en-US" sz="2100" dirty="0" err="1" smtClean="0">
                <a:latin typeface="Times New Roman" panose="02020603050405020304" pitchFamily="18" charset="0"/>
                <a:cs typeface="Times New Roman" panose="02020603050405020304" pitchFamily="18" charset="0"/>
              </a:rPr>
              <a:t>Diggory</a:t>
            </a:r>
            <a:r>
              <a:rPr lang="en-US" sz="2100" dirty="0" smtClean="0">
                <a:latin typeface="Times New Roman" panose="02020603050405020304" pitchFamily="18" charset="0"/>
                <a:cs typeface="Times New Roman" panose="02020603050405020304" pitchFamily="18" charset="0"/>
              </a:rPr>
              <a:t> by using the Time-Turner to go back in time to stop Cedric’s death by saving him from winning the </a:t>
            </a:r>
            <a:r>
              <a:rPr lang="en-US" sz="2100" dirty="0" err="1" smtClean="0">
                <a:latin typeface="Times New Roman" panose="02020603050405020304" pitchFamily="18" charset="0"/>
                <a:cs typeface="Times New Roman" panose="02020603050405020304" pitchFamily="18" charset="0"/>
              </a:rPr>
              <a:t>Triwizard</a:t>
            </a:r>
            <a:r>
              <a:rPr lang="en-US" sz="2100" dirty="0" smtClean="0">
                <a:latin typeface="Times New Roman" panose="02020603050405020304" pitchFamily="18" charset="0"/>
                <a:cs typeface="Times New Roman" panose="02020603050405020304" pitchFamily="18" charset="0"/>
              </a:rPr>
              <a:t> Tournament. They use </a:t>
            </a:r>
            <a:r>
              <a:rPr lang="en-US" sz="2100" dirty="0" err="1" smtClean="0">
                <a:latin typeface="Times New Roman" panose="02020603050405020304" pitchFamily="18" charset="0"/>
                <a:cs typeface="Times New Roman" panose="02020603050405020304" pitchFamily="18" charset="0"/>
              </a:rPr>
              <a:t>Polyjuice</a:t>
            </a:r>
            <a:r>
              <a:rPr lang="en-US" sz="2100" dirty="0" smtClean="0">
                <a:latin typeface="Times New Roman" panose="02020603050405020304" pitchFamily="18" charset="0"/>
                <a:cs typeface="Times New Roman" panose="02020603050405020304" pitchFamily="18" charset="0"/>
              </a:rPr>
              <a:t> Potion to steal a Time-Turner from the Ministry of Magic and defeat Cedric in the first round of the Tri-wizard tournament.</a:t>
            </a:r>
          </a:p>
          <a:p>
            <a:pPr marL="0" indent="0" algn="just">
              <a:buNone/>
            </a:pPr>
            <a:endParaRPr lang="en-US"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463913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93964" y="387927"/>
            <a:ext cx="10321636" cy="6345382"/>
          </a:xfrm>
        </p:spPr>
        <p:txBody>
          <a:bodyPr>
            <a:noAutofit/>
          </a:bodyPr>
          <a:lstStyle/>
          <a:p>
            <a:pPr marL="0" indent="0" fontAlgn="base">
              <a:buNone/>
            </a:pPr>
            <a:r>
              <a:rPr lang="en-US" sz="2100" dirty="0" smtClean="0">
                <a:solidFill>
                  <a:schemeClr val="bg1"/>
                </a:solidFill>
                <a:latin typeface="Times New Roman" panose="02020603050405020304" pitchFamily="18" charset="0"/>
                <a:cs typeface="Times New Roman" panose="02020603050405020304" pitchFamily="18" charset="0"/>
              </a:rPr>
              <a:t>	</a:t>
            </a:r>
            <a:r>
              <a:rPr lang="en-US" sz="2100" dirty="0">
                <a:latin typeface="Times New Roman" panose="02020603050405020304" pitchFamily="18" charset="0"/>
                <a:cs typeface="Times New Roman" panose="02020603050405020304" pitchFamily="18" charset="0"/>
              </a:rPr>
              <a:t>Harry and Draco discover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and Scorpius outside Hogwarts when they are transported back to the present, as the Time-Turner has a five-minute limit. After being warned of a "dark cloud" around his son by the centaur Bane, Harry tells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to keep away from Scorpius</a:t>
            </a:r>
            <a:r>
              <a:rPr lang="en-US" sz="2100" dirty="0" smtClean="0">
                <a:latin typeface="Times New Roman" panose="02020603050405020304" pitchFamily="18" charset="0"/>
                <a:cs typeface="Times New Roman" panose="02020603050405020304" pitchFamily="18" charset="0"/>
              </a:rPr>
              <a:t>.</a:t>
            </a:r>
            <a:endParaRPr lang="en-US" sz="2100" dirty="0">
              <a:latin typeface="Times New Roman" panose="02020603050405020304" pitchFamily="18" charset="0"/>
              <a:cs typeface="Times New Roman" panose="02020603050405020304" pitchFamily="18" charset="0"/>
            </a:endParaRPr>
          </a:p>
          <a:p>
            <a:pPr marL="0" indent="0" fontAlgn="base">
              <a:buNone/>
            </a:pPr>
            <a:r>
              <a:rPr lang="en-US" sz="2100" dirty="0" smtClean="0">
                <a:latin typeface="Times New Roman" panose="02020603050405020304" pitchFamily="18" charset="0"/>
                <a:cs typeface="Times New Roman" panose="02020603050405020304" pitchFamily="18" charset="0"/>
              </a:rPr>
              <a:t>	The </a:t>
            </a:r>
            <a:r>
              <a:rPr lang="en-US" sz="2100" dirty="0">
                <a:latin typeface="Times New Roman" panose="02020603050405020304" pitchFamily="18" charset="0"/>
                <a:cs typeface="Times New Roman" panose="02020603050405020304" pitchFamily="18" charset="0"/>
              </a:rPr>
              <a:t>next day, the meddling with time yields small changes. Ron is married to Padma </a:t>
            </a:r>
            <a:r>
              <a:rPr lang="en-US" sz="2100" dirty="0" err="1">
                <a:latin typeface="Times New Roman" panose="02020603050405020304" pitchFamily="18" charset="0"/>
                <a:cs typeface="Times New Roman" panose="02020603050405020304" pitchFamily="18" charset="0"/>
              </a:rPr>
              <a:t>Patil</a:t>
            </a:r>
            <a:r>
              <a:rPr lang="en-US" sz="2100" dirty="0">
                <a:latin typeface="Times New Roman" panose="02020603050405020304" pitchFamily="18" charset="0"/>
                <a:cs typeface="Times New Roman" panose="02020603050405020304" pitchFamily="18" charset="0"/>
              </a:rPr>
              <a:t>, Hermione is a teacher at Hogwarts, and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is now in Gryffindor. They go back in time </a:t>
            </a:r>
            <a:r>
              <a:rPr lang="en-US" sz="2100">
                <a:latin typeface="Times New Roman" panose="02020603050405020304" pitchFamily="18" charset="0"/>
                <a:cs typeface="Times New Roman" panose="02020603050405020304" pitchFamily="18" charset="0"/>
              </a:rPr>
              <a:t>to </a:t>
            </a:r>
            <a:r>
              <a:rPr lang="en-US" sz="2100" smtClean="0">
                <a:latin typeface="Times New Roman" panose="02020603050405020304" pitchFamily="18" charset="0"/>
                <a:cs typeface="Times New Roman" panose="02020603050405020304" pitchFamily="18" charset="0"/>
              </a:rPr>
              <a:t>defeat </a:t>
            </a:r>
            <a:r>
              <a:rPr lang="en-US" sz="2100" dirty="0">
                <a:latin typeface="Times New Roman" panose="02020603050405020304" pitchFamily="18" charset="0"/>
                <a:cs typeface="Times New Roman" panose="02020603050405020304" pitchFamily="18" charset="0"/>
              </a:rPr>
              <a:t>Cedric’s Second Task of the tournament. When they return to the future, Scorpius can’t find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and is informed by Headmistress </a:t>
            </a:r>
            <a:r>
              <a:rPr lang="en-US" sz="2100" dirty="0" err="1">
                <a:latin typeface="Times New Roman" panose="02020603050405020304" pitchFamily="18" charset="0"/>
                <a:cs typeface="Times New Roman" panose="02020603050405020304" pitchFamily="18" charset="0"/>
              </a:rPr>
              <a:t>Umbridge</a:t>
            </a:r>
            <a:r>
              <a:rPr lang="en-US" sz="2100" dirty="0">
                <a:latin typeface="Times New Roman" panose="02020603050405020304" pitchFamily="18" charset="0"/>
                <a:cs typeface="Times New Roman" panose="02020603050405020304" pitchFamily="18" charset="0"/>
              </a:rPr>
              <a:t> that Harry Potter was killed during a failed coup on the school at the Battle of Hogwarts;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does not exits. Scorpius goes to Severus Snape, who in this narrative is still alive, to ask for help. Scorpius explains that Harry Potter is alive and Voldemort is dead in another world. Snape leads them to the base of the resistance, The Order of the Phoenix. They use the Time-Turner to go back to the </a:t>
            </a:r>
            <a:r>
              <a:rPr lang="en-US" sz="2100" dirty="0" err="1">
                <a:latin typeface="Times New Roman" panose="02020603050405020304" pitchFamily="18" charset="0"/>
                <a:cs typeface="Times New Roman" panose="02020603050405020304" pitchFamily="18" charset="0"/>
              </a:rPr>
              <a:t>Triwizard</a:t>
            </a:r>
            <a:r>
              <a:rPr lang="en-US" sz="2100" dirty="0">
                <a:latin typeface="Times New Roman" panose="02020603050405020304" pitchFamily="18" charset="0"/>
                <a:cs typeface="Times New Roman" panose="02020603050405020304" pitchFamily="18" charset="0"/>
              </a:rPr>
              <a:t> tournament and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is prevented from casting his spell on Cedric. When they return, </a:t>
            </a:r>
            <a:r>
              <a:rPr lang="en-US" sz="2100" dirty="0" err="1">
                <a:latin typeface="Times New Roman" panose="02020603050405020304" pitchFamily="18" charset="0"/>
                <a:cs typeface="Times New Roman" panose="02020603050405020304" pitchFamily="18" charset="0"/>
              </a:rPr>
              <a:t>Dementors</a:t>
            </a:r>
            <a:r>
              <a:rPr lang="en-US" sz="2100" dirty="0">
                <a:latin typeface="Times New Roman" panose="02020603050405020304" pitchFamily="18" charset="0"/>
                <a:cs typeface="Times New Roman" panose="02020603050405020304" pitchFamily="18" charset="0"/>
              </a:rPr>
              <a:t> arrive and suck out Hermione and Ron’s souls. Snape is also killed.</a:t>
            </a:r>
          </a:p>
          <a:p>
            <a:pPr marL="0" indent="0" fontAlgn="base">
              <a:buNone/>
            </a:pPr>
            <a:r>
              <a:rPr lang="en-US" sz="2100" dirty="0" smtClean="0">
                <a:latin typeface="Times New Roman" panose="02020603050405020304" pitchFamily="18" charset="0"/>
                <a:cs typeface="Times New Roman" panose="02020603050405020304" pitchFamily="18" charset="0"/>
              </a:rPr>
              <a:t>	Scorpius </a:t>
            </a:r>
            <a:r>
              <a:rPr lang="en-US" sz="2100" dirty="0">
                <a:latin typeface="Times New Roman" panose="02020603050405020304" pitchFamily="18" charset="0"/>
                <a:cs typeface="Times New Roman" panose="02020603050405020304" pitchFamily="18" charset="0"/>
              </a:rPr>
              <a:t>goes back in time and finds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alive. Scorpius wants to destroy the Time-Turner. They hand it to Delphi but realize she is not a </a:t>
            </a:r>
            <a:r>
              <a:rPr lang="en-US" sz="2100" dirty="0" err="1">
                <a:latin typeface="Times New Roman" panose="02020603050405020304" pitchFamily="18" charset="0"/>
                <a:cs typeface="Times New Roman" panose="02020603050405020304" pitchFamily="18" charset="0"/>
              </a:rPr>
              <a:t>Diggory</a:t>
            </a:r>
            <a:r>
              <a:rPr lang="en-US" sz="2100" dirty="0">
                <a:latin typeface="Times New Roman" panose="02020603050405020304" pitchFamily="18" charset="0"/>
                <a:cs typeface="Times New Roman" panose="02020603050405020304" pitchFamily="18" charset="0"/>
              </a:rPr>
              <a:t>; she is the daughter of Lord Voldemort. Delphi wants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to travel in time to make Voldemort ruler by humiliating Cedric or she will kill Scorpius. She takes them back in time to the Third Task maze and tortures Scorpius, but is struck by Cedric who thinks it is part of the tournament. Delphi,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and Scorpius pick up the time-turner and Delphi destroys it.</a:t>
            </a:r>
          </a:p>
          <a:p>
            <a:pPr marL="0" indent="0" algn="just">
              <a:buNone/>
            </a:pPr>
            <a:endParaRPr lang="en-US"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88969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93964" y="512618"/>
            <a:ext cx="10321636" cy="6220691"/>
          </a:xfrm>
        </p:spPr>
        <p:txBody>
          <a:bodyPr>
            <a:noAutofit/>
          </a:bodyPr>
          <a:lstStyle/>
          <a:p>
            <a:pPr marL="0" indent="0" fontAlgn="base">
              <a:buNone/>
            </a:pPr>
            <a:r>
              <a:rPr lang="en-US" sz="2100" dirty="0" smtClean="0">
                <a:solidFill>
                  <a:schemeClr val="bg1"/>
                </a:solidFill>
                <a:latin typeface="Times New Roman" panose="02020603050405020304" pitchFamily="18" charset="0"/>
                <a:cs typeface="Times New Roman" panose="02020603050405020304" pitchFamily="18" charset="0"/>
              </a:rPr>
              <a:t>	</a:t>
            </a:r>
            <a:r>
              <a:rPr lang="en-US" sz="2100" dirty="0">
                <a:latin typeface="Times New Roman" panose="02020603050405020304" pitchFamily="18" charset="0"/>
                <a:cs typeface="Times New Roman" panose="02020603050405020304" pitchFamily="18" charset="0"/>
              </a:rPr>
              <a:t>They stop at an unknown period.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and Scorpius discover that they have been transported to the day that Harry’s parents died. Delphi aims to stop Voldemort from attempting to kill Harry in the first place, so that when he kills Harry, the curse will not be rebounded.</a:t>
            </a:r>
          </a:p>
          <a:p>
            <a:pPr marL="0" indent="0" fontAlgn="base">
              <a:buNone/>
            </a:pPr>
            <a:r>
              <a:rPr lang="en-US" sz="2100" dirty="0" smtClean="0">
                <a:latin typeface="Times New Roman" panose="02020603050405020304" pitchFamily="18" charset="0"/>
                <a:cs typeface="Times New Roman" panose="02020603050405020304" pitchFamily="18" charset="0"/>
              </a:rPr>
              <a:t>	</a:t>
            </a:r>
            <a:r>
              <a:rPr lang="en-US" sz="2100" dirty="0" err="1" smtClean="0">
                <a:latin typeface="Times New Roman" panose="02020603050405020304" pitchFamily="18" charset="0"/>
                <a:cs typeface="Times New Roman" panose="02020603050405020304" pitchFamily="18" charset="0"/>
              </a:rPr>
              <a:t>Albus</a:t>
            </a:r>
            <a:r>
              <a:rPr lang="en-US" sz="2100" dirty="0" smtClean="0">
                <a:latin typeface="Times New Roman" panose="02020603050405020304" pitchFamily="18" charset="0"/>
                <a:cs typeface="Times New Roman" panose="02020603050405020304" pitchFamily="18" charset="0"/>
              </a:rPr>
              <a:t> </a:t>
            </a:r>
            <a:r>
              <a:rPr lang="en-US" sz="2100" dirty="0">
                <a:latin typeface="Times New Roman" panose="02020603050405020304" pitchFamily="18" charset="0"/>
                <a:cs typeface="Times New Roman" panose="02020603050405020304" pitchFamily="18" charset="0"/>
              </a:rPr>
              <a:t>and Scorpius send a message to Harry in the present through the baby blanket that Harry gave to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with the date and time they are at. Draco has indeed concealed a Time-Turner, and Harry, Ginny, Draco, Ron, and Hermione travel in time to the date: Halloween Eve, 1981. When they arrive Harry transforms into Voldemort to </a:t>
            </a:r>
            <a:r>
              <a:rPr lang="en-US" sz="2100" dirty="0" smtClean="0">
                <a:latin typeface="Times New Roman" panose="02020603050405020304" pitchFamily="18" charset="0"/>
                <a:cs typeface="Times New Roman" panose="02020603050405020304" pitchFamily="18" charset="0"/>
              </a:rPr>
              <a:t>distract </a:t>
            </a:r>
            <a:r>
              <a:rPr lang="en-US" sz="2100" dirty="0">
                <a:latin typeface="Times New Roman" panose="02020603050405020304" pitchFamily="18" charset="0"/>
                <a:cs typeface="Times New Roman" panose="02020603050405020304" pitchFamily="18" charset="0"/>
              </a:rPr>
              <a:t>Delphi. Delphi explains to him that she is the child of an affair between Voldemort and Bellatrix </a:t>
            </a:r>
            <a:r>
              <a:rPr lang="en-US" sz="2100" dirty="0" err="1">
                <a:latin typeface="Times New Roman" panose="02020603050405020304" pitchFamily="18" charset="0"/>
                <a:cs typeface="Times New Roman" panose="02020603050405020304" pitchFamily="18" charset="0"/>
              </a:rPr>
              <a:t>Lestrange</a:t>
            </a:r>
            <a:r>
              <a:rPr lang="en-US" sz="2100" dirty="0">
                <a:latin typeface="Times New Roman" panose="02020603050405020304" pitchFamily="18" charset="0"/>
                <a:cs typeface="Times New Roman" panose="02020603050405020304" pitchFamily="18" charset="0"/>
              </a:rPr>
              <a:t>. The transfiguration begins to fade and Delphi realizes it's Harry, not Voldemort. They duel, and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helps his father to beat Delphi. They then hear the real Voldemort arriving to kill Harry’s parents and realize they cannot intervene or risk changing the future. Harry watches his parents being murdered.</a:t>
            </a:r>
          </a:p>
          <a:p>
            <a:pPr marL="0" indent="0" fontAlgn="base">
              <a:buNone/>
            </a:pPr>
            <a:r>
              <a:rPr lang="en-US" sz="2100" dirty="0" smtClean="0">
                <a:latin typeface="Times New Roman" panose="02020603050405020304" pitchFamily="18" charset="0"/>
                <a:cs typeface="Times New Roman" panose="02020603050405020304" pitchFamily="18" charset="0"/>
              </a:rPr>
              <a:t>	In </a:t>
            </a:r>
            <a:r>
              <a:rPr lang="en-US" sz="2100" dirty="0">
                <a:latin typeface="Times New Roman" panose="02020603050405020304" pitchFamily="18" charset="0"/>
                <a:cs typeface="Times New Roman" panose="02020603050405020304" pitchFamily="18" charset="0"/>
              </a:rPr>
              <a:t>the present, Scorpius asks out Rose Granger-</a:t>
            </a:r>
            <a:r>
              <a:rPr lang="en-US" sz="2100" dirty="0" err="1">
                <a:latin typeface="Times New Roman" panose="02020603050405020304" pitchFamily="18" charset="0"/>
                <a:cs typeface="Times New Roman" panose="02020603050405020304" pitchFamily="18" charset="0"/>
              </a:rPr>
              <a:t>Weasley</a:t>
            </a:r>
            <a:r>
              <a:rPr lang="en-US" sz="2100" dirty="0">
                <a:latin typeface="Times New Roman" panose="02020603050405020304" pitchFamily="18" charset="0"/>
                <a:cs typeface="Times New Roman" panose="02020603050405020304" pitchFamily="18" charset="0"/>
              </a:rPr>
              <a:t> who declines, but give him hope for the future. Harry pledges to be a better father and explains that Dumbledore and Snape were great, but flawed men, and he must not feel obligated to live up to their accomplishments. Both Harry and </a:t>
            </a:r>
            <a:r>
              <a:rPr lang="en-US" sz="2100" dirty="0" err="1">
                <a:latin typeface="Times New Roman" panose="02020603050405020304" pitchFamily="18" charset="0"/>
                <a:cs typeface="Times New Roman" panose="02020603050405020304" pitchFamily="18" charset="0"/>
              </a:rPr>
              <a:t>Albus</a:t>
            </a:r>
            <a:r>
              <a:rPr lang="en-US" sz="2100" dirty="0">
                <a:latin typeface="Times New Roman" panose="02020603050405020304" pitchFamily="18" charset="0"/>
                <a:cs typeface="Times New Roman" panose="02020603050405020304" pitchFamily="18" charset="0"/>
              </a:rPr>
              <a:t> are filled with hope for their </a:t>
            </a:r>
            <a:r>
              <a:rPr lang="en-US" sz="2100" dirty="0" smtClean="0">
                <a:latin typeface="Times New Roman" panose="02020603050405020304" pitchFamily="18" charset="0"/>
                <a:cs typeface="Times New Roman" panose="02020603050405020304" pitchFamily="18" charset="0"/>
              </a:rPr>
              <a:t>relationship.</a:t>
            </a:r>
            <a:endParaRPr lang="en-US" sz="2100" dirty="0">
              <a:latin typeface="Times New Roman" panose="02020603050405020304" pitchFamily="18" charset="0"/>
              <a:cs typeface="Times New Roman" panose="02020603050405020304" pitchFamily="18" charset="0"/>
            </a:endParaRPr>
          </a:p>
          <a:p>
            <a:pPr marL="0" indent="0" algn="just">
              <a:buNone/>
            </a:pPr>
            <a:endParaRPr lang="en-US"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0305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11972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928</Words>
  <Application>Microsoft Office PowerPoint</Application>
  <PresentationFormat>Widescreen</PresentationFormat>
  <Paragraphs>10</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HCL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Vishnu Priya Kasula</dc:creator>
  <cp:lastModifiedBy>Vishnu Priya Kasula</cp:lastModifiedBy>
  <cp:revision>7</cp:revision>
  <dcterms:created xsi:type="dcterms:W3CDTF">2020-10-29T12:53:27Z</dcterms:created>
  <dcterms:modified xsi:type="dcterms:W3CDTF">2020-10-29T13:30:18Z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c09fe0ef-aeec-49a9-97af-1ec2a9edca8b</vt:lpwstr>
  </property>
  <property fmtid="{D5CDD505-2E9C-101B-9397-08002B2CF9AE}" pid="3" name="HCLClassification">
    <vt:lpwstr>HCL_Cla5s_P3rs0nalUs3</vt:lpwstr>
  </property>
</Properties>
</file>

<file path=docProps/thumbnail.jpeg>
</file>